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6FF99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C58B5-73DA-4B5D-8985-DCDA3EB90905}" type="doc">
      <dgm:prSet loTypeId="urn:microsoft.com/office/officeart/2005/8/layout/radial4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9F273F-A022-46EF-88F3-41C4CA7F0D2E}">
      <dgm:prSet phldrT="[نص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en-US" sz="3200" dirty="0" smtClean="0">
              <a:solidFill>
                <a:sysClr val="windowText" lastClr="000000"/>
              </a:solidFill>
            </a:rPr>
            <a:t>Liver flukes</a:t>
          </a:r>
          <a:endParaRPr lang="en-US" sz="3200" dirty="0">
            <a:solidFill>
              <a:sysClr val="windowText" lastClr="000000"/>
            </a:solidFill>
          </a:endParaRPr>
        </a:p>
      </dgm:t>
    </dgm:pt>
    <dgm:pt modelId="{E8F63525-B9D9-4778-B4A1-0792C19A6214}" type="parTrans" cxnId="{399103CF-0DE5-4D97-ADDC-E772C8321CEB}">
      <dgm:prSet/>
      <dgm:spPr/>
      <dgm:t>
        <a:bodyPr/>
        <a:lstStyle/>
        <a:p>
          <a:endParaRPr lang="en-US"/>
        </a:p>
      </dgm:t>
    </dgm:pt>
    <dgm:pt modelId="{AA75AFDF-A3D7-4C98-AB1A-DBD177092262}" type="sibTrans" cxnId="{399103CF-0DE5-4D97-ADDC-E772C8321CEB}">
      <dgm:prSet/>
      <dgm:spPr/>
      <dgm:t>
        <a:bodyPr/>
        <a:lstStyle/>
        <a:p>
          <a:endParaRPr lang="en-US"/>
        </a:p>
      </dgm:t>
    </dgm:pt>
    <dgm:pt modelId="{6E8589B7-2230-46B0-82EA-275C743B5E1B}">
      <dgm:prSet phldrT="[نص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Fasciola gignatica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F5C36F98-B2B4-4A00-AD04-822C0451841F}" type="parTrans" cxnId="{D5A0F4ED-36A7-429D-A057-758B06505C57}">
      <dgm:prSet/>
      <dgm:spPr/>
      <dgm:t>
        <a:bodyPr/>
        <a:lstStyle/>
        <a:p>
          <a:endParaRPr lang="en-US"/>
        </a:p>
      </dgm:t>
    </dgm:pt>
    <dgm:pt modelId="{56248A3B-5C44-467E-89E5-761001BD4DDF}" type="sibTrans" cxnId="{D5A0F4ED-36A7-429D-A057-758B06505C57}">
      <dgm:prSet/>
      <dgm:spPr/>
      <dgm:t>
        <a:bodyPr/>
        <a:lstStyle/>
        <a:p>
          <a:endParaRPr lang="en-US"/>
        </a:p>
      </dgm:t>
    </dgm:pt>
    <dgm:pt modelId="{B445A4E9-DBEC-435A-935C-EBF1ADA59AC6}">
      <dgm:prSet phldrT="[نص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ysClr val="windowText" lastClr="000000"/>
              </a:solidFill>
            </a:rPr>
            <a:t>Dicrocoelium</a:t>
          </a:r>
        </a:p>
        <a:p>
          <a:r>
            <a:rPr lang="en-US" sz="2400" dirty="0" smtClean="0">
              <a:solidFill>
                <a:sysClr val="windowText" lastClr="000000"/>
              </a:solidFill>
            </a:rPr>
            <a:t>dendriticum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B84BC471-4491-4EB1-98CF-3240BAFDD28A}" type="parTrans" cxnId="{E349337B-4ABE-44B5-8434-AF98695E8931}">
      <dgm:prSet/>
      <dgm:spPr/>
      <dgm:t>
        <a:bodyPr/>
        <a:lstStyle/>
        <a:p>
          <a:endParaRPr lang="en-US"/>
        </a:p>
      </dgm:t>
    </dgm:pt>
    <dgm:pt modelId="{74D77BD0-E37D-4437-BE96-8DABC57C648D}" type="sibTrans" cxnId="{E349337B-4ABE-44B5-8434-AF98695E8931}">
      <dgm:prSet/>
      <dgm:spPr/>
      <dgm:t>
        <a:bodyPr/>
        <a:lstStyle/>
        <a:p>
          <a:endParaRPr lang="en-US"/>
        </a:p>
      </dgm:t>
    </dgm:pt>
    <dgm:pt modelId="{5A1086AE-8215-4085-B70D-C310D9982F24}">
      <dgm:prSet phldrT="[نص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en-US" sz="2800" dirty="0" smtClean="0">
              <a:solidFill>
                <a:sysClr val="windowText" lastClr="000000"/>
              </a:solidFill>
            </a:rPr>
            <a:t>Fasciola</a:t>
          </a:r>
          <a:r>
            <a:rPr lang="en-US" sz="2800" baseline="0" dirty="0" smtClean="0">
              <a:solidFill>
                <a:sysClr val="windowText" lastClr="000000"/>
              </a:solidFill>
            </a:rPr>
            <a:t> hepatica</a:t>
          </a:r>
          <a:endParaRPr lang="en-US" sz="2800" dirty="0">
            <a:solidFill>
              <a:sysClr val="windowText" lastClr="000000"/>
            </a:solidFill>
          </a:endParaRPr>
        </a:p>
      </dgm:t>
    </dgm:pt>
    <dgm:pt modelId="{648C3F72-16EB-4E15-B008-E9D343047823}" type="parTrans" cxnId="{27F0517E-6030-440C-988E-E1CA3902AD5F}">
      <dgm:prSet/>
      <dgm:spPr/>
      <dgm:t>
        <a:bodyPr/>
        <a:lstStyle/>
        <a:p>
          <a:endParaRPr lang="en-US"/>
        </a:p>
      </dgm:t>
    </dgm:pt>
    <dgm:pt modelId="{02B1B5FC-CF8A-498E-832E-133954193A0E}" type="sibTrans" cxnId="{27F0517E-6030-440C-988E-E1CA3902AD5F}">
      <dgm:prSet/>
      <dgm:spPr/>
      <dgm:t>
        <a:bodyPr/>
        <a:lstStyle/>
        <a:p>
          <a:endParaRPr lang="en-US"/>
        </a:p>
      </dgm:t>
    </dgm:pt>
    <dgm:pt modelId="{181BCAD3-F99A-4162-B967-4D06D64B1888}" type="pres">
      <dgm:prSet presAssocID="{148C58B5-73DA-4B5D-8985-DCDA3EB909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A1455D-0756-44F0-9A88-C2262166AD01}" type="pres">
      <dgm:prSet presAssocID="{949F273F-A022-46EF-88F3-41C4CA7F0D2E}" presName="centerShape" presStyleLbl="node0" presStyleIdx="0" presStyleCnt="1"/>
      <dgm:spPr/>
      <dgm:t>
        <a:bodyPr/>
        <a:lstStyle/>
        <a:p>
          <a:endParaRPr lang="en-US"/>
        </a:p>
      </dgm:t>
    </dgm:pt>
    <dgm:pt modelId="{96311704-A944-4E77-AFA8-160039346565}" type="pres">
      <dgm:prSet presAssocID="{F5C36F98-B2B4-4A00-AD04-822C0451841F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A9B0AC81-5EB9-4AF5-A687-B46FA9A9B3F8}" type="pres">
      <dgm:prSet presAssocID="{6E8589B7-2230-46B0-82EA-275C743B5E1B}" presName="node" presStyleLbl="node1" presStyleIdx="0" presStyleCnt="3" custRadScaleRad="101754" custRadScaleInc="-29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AE0DE-06BC-4014-AF08-06D136292316}" type="pres">
      <dgm:prSet presAssocID="{B84BC471-4491-4EB1-98CF-3240BAFDD28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15F4DC7E-454B-4CFC-9804-5A189FE698F1}" type="pres">
      <dgm:prSet presAssocID="{B445A4E9-DBEC-435A-935C-EBF1ADA59AC6}" presName="node" presStyleLbl="node1" presStyleIdx="1" presStyleCnt="3" custScaleX="117540" custRadScaleRad="106054" custRadScaleInc="-148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F58C8-1848-4B20-B552-38D8A7172070}" type="pres">
      <dgm:prSet presAssocID="{648C3F72-16EB-4E15-B008-E9D343047823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C141B0C-0CD6-4786-AB1A-DA09B44CD619}" type="pres">
      <dgm:prSet presAssocID="{5A1086AE-8215-4085-B70D-C310D9982F24}" presName="node" presStyleLbl="node1" presStyleIdx="2" presStyleCnt="3" custRadScaleRad="104765" custRadScaleInc="-13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697DAE-7DD2-47CF-A1D7-612B6D4D99C9}" type="presOf" srcId="{B84BC471-4491-4EB1-98CF-3240BAFDD28A}" destId="{0FEAE0DE-06BC-4014-AF08-06D136292316}" srcOrd="0" destOrd="0" presId="urn:microsoft.com/office/officeart/2005/8/layout/radial4"/>
    <dgm:cxn modelId="{27F0517E-6030-440C-988E-E1CA3902AD5F}" srcId="{949F273F-A022-46EF-88F3-41C4CA7F0D2E}" destId="{5A1086AE-8215-4085-B70D-C310D9982F24}" srcOrd="2" destOrd="0" parTransId="{648C3F72-16EB-4E15-B008-E9D343047823}" sibTransId="{02B1B5FC-CF8A-498E-832E-133954193A0E}"/>
    <dgm:cxn modelId="{3E9FAB57-9D61-4087-97EB-E3178ED53F08}" type="presOf" srcId="{648C3F72-16EB-4E15-B008-E9D343047823}" destId="{A70F58C8-1848-4B20-B552-38D8A7172070}" srcOrd="0" destOrd="0" presId="urn:microsoft.com/office/officeart/2005/8/layout/radial4"/>
    <dgm:cxn modelId="{5D02F6AB-39F5-467B-BD98-794E4CA8909D}" type="presOf" srcId="{949F273F-A022-46EF-88F3-41C4CA7F0D2E}" destId="{28A1455D-0756-44F0-9A88-C2262166AD01}" srcOrd="0" destOrd="0" presId="urn:microsoft.com/office/officeart/2005/8/layout/radial4"/>
    <dgm:cxn modelId="{A24893CA-06C2-4CB5-8D1C-4FD7BCD2FA1D}" type="presOf" srcId="{F5C36F98-B2B4-4A00-AD04-822C0451841F}" destId="{96311704-A944-4E77-AFA8-160039346565}" srcOrd="0" destOrd="0" presId="urn:microsoft.com/office/officeart/2005/8/layout/radial4"/>
    <dgm:cxn modelId="{EF88FCEC-55B2-40F0-85F5-E3D417F70B10}" type="presOf" srcId="{148C58B5-73DA-4B5D-8985-DCDA3EB90905}" destId="{181BCAD3-F99A-4162-B967-4D06D64B1888}" srcOrd="0" destOrd="0" presId="urn:microsoft.com/office/officeart/2005/8/layout/radial4"/>
    <dgm:cxn modelId="{A2F8BAF2-3628-4B9B-9D0D-59DCCD32D8E6}" type="presOf" srcId="{B445A4E9-DBEC-435A-935C-EBF1ADA59AC6}" destId="{15F4DC7E-454B-4CFC-9804-5A189FE698F1}" srcOrd="0" destOrd="0" presId="urn:microsoft.com/office/officeart/2005/8/layout/radial4"/>
    <dgm:cxn modelId="{2A29955D-42C2-42CC-8235-64F0874AABA4}" type="presOf" srcId="{6E8589B7-2230-46B0-82EA-275C743B5E1B}" destId="{A9B0AC81-5EB9-4AF5-A687-B46FA9A9B3F8}" srcOrd="0" destOrd="0" presId="urn:microsoft.com/office/officeart/2005/8/layout/radial4"/>
    <dgm:cxn modelId="{E11D7243-3A2C-4A2D-951D-B6F66D7BC6DB}" type="presOf" srcId="{5A1086AE-8215-4085-B70D-C310D9982F24}" destId="{5C141B0C-0CD6-4786-AB1A-DA09B44CD619}" srcOrd="0" destOrd="0" presId="urn:microsoft.com/office/officeart/2005/8/layout/radial4"/>
    <dgm:cxn modelId="{E349337B-4ABE-44B5-8434-AF98695E8931}" srcId="{949F273F-A022-46EF-88F3-41C4CA7F0D2E}" destId="{B445A4E9-DBEC-435A-935C-EBF1ADA59AC6}" srcOrd="1" destOrd="0" parTransId="{B84BC471-4491-4EB1-98CF-3240BAFDD28A}" sibTransId="{74D77BD0-E37D-4437-BE96-8DABC57C648D}"/>
    <dgm:cxn modelId="{D5A0F4ED-36A7-429D-A057-758B06505C57}" srcId="{949F273F-A022-46EF-88F3-41C4CA7F0D2E}" destId="{6E8589B7-2230-46B0-82EA-275C743B5E1B}" srcOrd="0" destOrd="0" parTransId="{F5C36F98-B2B4-4A00-AD04-822C0451841F}" sibTransId="{56248A3B-5C44-467E-89E5-761001BD4DDF}"/>
    <dgm:cxn modelId="{399103CF-0DE5-4D97-ADDC-E772C8321CEB}" srcId="{148C58B5-73DA-4B5D-8985-DCDA3EB90905}" destId="{949F273F-A022-46EF-88F3-41C4CA7F0D2E}" srcOrd="0" destOrd="0" parTransId="{E8F63525-B9D9-4778-B4A1-0792C19A6214}" sibTransId="{AA75AFDF-A3D7-4C98-AB1A-DBD177092262}"/>
    <dgm:cxn modelId="{51B8468E-E90B-44C2-A86A-426947E4CACD}" type="presParOf" srcId="{181BCAD3-F99A-4162-B967-4D06D64B1888}" destId="{28A1455D-0756-44F0-9A88-C2262166AD01}" srcOrd="0" destOrd="0" presId="urn:microsoft.com/office/officeart/2005/8/layout/radial4"/>
    <dgm:cxn modelId="{F0D65273-0A3F-42E3-8A99-A74FA803A3F2}" type="presParOf" srcId="{181BCAD3-F99A-4162-B967-4D06D64B1888}" destId="{96311704-A944-4E77-AFA8-160039346565}" srcOrd="1" destOrd="0" presId="urn:microsoft.com/office/officeart/2005/8/layout/radial4"/>
    <dgm:cxn modelId="{BE31948B-7A98-4336-ADE8-EDC3F9B84C4C}" type="presParOf" srcId="{181BCAD3-F99A-4162-B967-4D06D64B1888}" destId="{A9B0AC81-5EB9-4AF5-A687-B46FA9A9B3F8}" srcOrd="2" destOrd="0" presId="urn:microsoft.com/office/officeart/2005/8/layout/radial4"/>
    <dgm:cxn modelId="{3D67F8E5-B2C4-4EE9-B61A-FDAAE22E10C3}" type="presParOf" srcId="{181BCAD3-F99A-4162-B967-4D06D64B1888}" destId="{0FEAE0DE-06BC-4014-AF08-06D136292316}" srcOrd="3" destOrd="0" presId="urn:microsoft.com/office/officeart/2005/8/layout/radial4"/>
    <dgm:cxn modelId="{769B5DEB-AA68-44DF-A1F5-4571CA560D0D}" type="presParOf" srcId="{181BCAD3-F99A-4162-B967-4D06D64B1888}" destId="{15F4DC7E-454B-4CFC-9804-5A189FE698F1}" srcOrd="4" destOrd="0" presId="urn:microsoft.com/office/officeart/2005/8/layout/radial4"/>
    <dgm:cxn modelId="{8412C1E1-1145-4810-8E82-1636822BDB8B}" type="presParOf" srcId="{181BCAD3-F99A-4162-B967-4D06D64B1888}" destId="{A70F58C8-1848-4B20-B552-38D8A7172070}" srcOrd="5" destOrd="0" presId="urn:microsoft.com/office/officeart/2005/8/layout/radial4"/>
    <dgm:cxn modelId="{09F61563-574E-43C9-B0C9-04D6AD55F826}" type="presParOf" srcId="{181BCAD3-F99A-4162-B967-4D06D64B1888}" destId="{5C141B0C-0CD6-4786-AB1A-DA09B44CD61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A52854-DA85-4304-ADE7-CFBFA671BAA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84F3CA-CF97-4446-87DE-EF3683F50D24}">
      <dgm:prSet phldrT="[نص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400" dirty="0" smtClean="0"/>
            <a:t>Ruminal flukes</a:t>
          </a:r>
          <a:endParaRPr lang="en-US" sz="4400" dirty="0"/>
        </a:p>
      </dgm:t>
    </dgm:pt>
    <dgm:pt modelId="{69A26127-9CCA-4D5F-B1D1-5E2EB5D5CF67}" type="parTrans" cxnId="{5AF02B3A-B829-4D76-9D12-9B9E04C3F123}">
      <dgm:prSet/>
      <dgm:spPr/>
      <dgm:t>
        <a:bodyPr/>
        <a:lstStyle/>
        <a:p>
          <a:endParaRPr lang="en-US"/>
        </a:p>
      </dgm:t>
    </dgm:pt>
    <dgm:pt modelId="{935C5EDD-7C67-4398-8ECA-C8E67ADE194D}" type="sibTrans" cxnId="{5AF02B3A-B829-4D76-9D12-9B9E04C3F123}">
      <dgm:prSet/>
      <dgm:spPr/>
      <dgm:t>
        <a:bodyPr/>
        <a:lstStyle/>
        <a:p>
          <a:endParaRPr lang="en-US"/>
        </a:p>
      </dgm:t>
    </dgm:pt>
    <dgm:pt modelId="{B3602AA3-68E8-422C-812C-D65A892E1EA0}">
      <dgm:prSet phldrT="[نص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/>
            <a:t>Paramphistomum cervi</a:t>
          </a:r>
          <a:endParaRPr lang="en-US" sz="3200" dirty="0"/>
        </a:p>
      </dgm:t>
    </dgm:pt>
    <dgm:pt modelId="{91E05D12-58F2-470B-BE53-025B6856BDA7}" type="parTrans" cxnId="{6DDE96A4-30D1-49DF-8F15-C3EFF32D44A0}">
      <dgm:prSet/>
      <dgm:spPr/>
      <dgm:t>
        <a:bodyPr/>
        <a:lstStyle/>
        <a:p>
          <a:endParaRPr lang="en-US"/>
        </a:p>
      </dgm:t>
    </dgm:pt>
    <dgm:pt modelId="{F923C6A4-39CB-448B-84C0-BBA840324864}" type="sibTrans" cxnId="{6DDE96A4-30D1-49DF-8F15-C3EFF32D44A0}">
      <dgm:prSet/>
      <dgm:spPr/>
      <dgm:t>
        <a:bodyPr/>
        <a:lstStyle/>
        <a:p>
          <a:endParaRPr lang="en-US"/>
        </a:p>
      </dgm:t>
    </dgm:pt>
    <dgm:pt modelId="{9E566078-D6E2-4E16-9859-A0838DB22106}">
      <dgm:prSet phldrT="[نص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/>
            <a:t>Cotylophoron cotylophorum</a:t>
          </a:r>
          <a:endParaRPr lang="en-US" sz="3200" dirty="0"/>
        </a:p>
      </dgm:t>
    </dgm:pt>
    <dgm:pt modelId="{F2014037-1AEE-481E-98B4-7A7B68FEE971}" type="parTrans" cxnId="{B087EE5D-471D-484A-A4A7-E5D472BD99FE}">
      <dgm:prSet/>
      <dgm:spPr/>
      <dgm:t>
        <a:bodyPr/>
        <a:lstStyle/>
        <a:p>
          <a:endParaRPr lang="en-US"/>
        </a:p>
      </dgm:t>
    </dgm:pt>
    <dgm:pt modelId="{EB608E54-B9E0-40FE-BECB-DA5E793E8D33}" type="sibTrans" cxnId="{B087EE5D-471D-484A-A4A7-E5D472BD99FE}">
      <dgm:prSet/>
      <dgm:spPr/>
      <dgm:t>
        <a:bodyPr/>
        <a:lstStyle/>
        <a:p>
          <a:endParaRPr lang="en-US"/>
        </a:p>
      </dgm:t>
    </dgm:pt>
    <dgm:pt modelId="{79A6199B-7004-4F49-BBF5-7CA9FE87FB37}">
      <dgm:prSet phldrT="[نص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/>
            <a:t>Carmyrius gregarius</a:t>
          </a:r>
          <a:endParaRPr lang="en-US" sz="3200" dirty="0"/>
        </a:p>
      </dgm:t>
    </dgm:pt>
    <dgm:pt modelId="{81639EC8-717C-40AB-B0C6-9B1C5D5D3B0E}" type="parTrans" cxnId="{00E7C543-A3AA-4406-B5FF-1146C81EF88B}">
      <dgm:prSet/>
      <dgm:spPr/>
      <dgm:t>
        <a:bodyPr/>
        <a:lstStyle/>
        <a:p>
          <a:endParaRPr lang="en-US"/>
        </a:p>
      </dgm:t>
    </dgm:pt>
    <dgm:pt modelId="{FA48059D-B87D-4133-986B-F7086BF76885}" type="sibTrans" cxnId="{00E7C543-A3AA-4406-B5FF-1146C81EF88B}">
      <dgm:prSet/>
      <dgm:spPr/>
      <dgm:t>
        <a:bodyPr/>
        <a:lstStyle/>
        <a:p>
          <a:endParaRPr lang="en-US"/>
        </a:p>
      </dgm:t>
    </dgm:pt>
    <dgm:pt modelId="{A5DF7463-4536-49CD-B90A-B779A2113350}" type="pres">
      <dgm:prSet presAssocID="{AEA52854-DA85-4304-ADE7-CFBFA671BAA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5266EC8-363C-4EC2-AA6B-4C71B9AD0741}" type="pres">
      <dgm:prSet presAssocID="{5F84F3CA-CF97-4446-87DE-EF3683F50D24}" presName="singleCycle" presStyleCnt="0"/>
      <dgm:spPr/>
    </dgm:pt>
    <dgm:pt modelId="{AD148BF0-0E0C-43DB-932B-1D1AB23B91FE}" type="pres">
      <dgm:prSet presAssocID="{5F84F3CA-CF97-4446-87DE-EF3683F50D24}" presName="singleCenter" presStyleLbl="node1" presStyleIdx="0" presStyleCnt="4" custScaleX="255128" custScaleY="19675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3F94181-46E0-4F03-BE76-0E1F13E4BA54}" type="pres">
      <dgm:prSet presAssocID="{91E05D12-58F2-470B-BE53-025B6856BDA7}" presName="Name56" presStyleLbl="parChTrans1D2" presStyleIdx="0" presStyleCnt="3"/>
      <dgm:spPr/>
      <dgm:t>
        <a:bodyPr/>
        <a:lstStyle/>
        <a:p>
          <a:endParaRPr lang="en-US"/>
        </a:p>
      </dgm:t>
    </dgm:pt>
    <dgm:pt modelId="{6C70991F-DBDF-4BB7-8F9E-F7ED83FF140A}" type="pres">
      <dgm:prSet presAssocID="{B3602AA3-68E8-422C-812C-D65A892E1EA0}" presName="text0" presStyleLbl="node1" presStyleIdx="1" presStyleCnt="4" custScaleX="443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392D6-D4CE-4722-B73A-EA0363B2C359}" type="pres">
      <dgm:prSet presAssocID="{F2014037-1AEE-481E-98B4-7A7B68FEE97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4FF6628-E303-410D-BF33-17E698EA9024}" type="pres">
      <dgm:prSet presAssocID="{9E566078-D6E2-4E16-9859-A0838DB22106}" presName="text0" presStyleLbl="node1" presStyleIdx="2" presStyleCnt="4" custScaleX="346852" custRadScaleRad="183274" custRadScaleInc="-24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071E0-BB88-4ECB-9F5B-746F1AA5B374}" type="pres">
      <dgm:prSet presAssocID="{81639EC8-717C-40AB-B0C6-9B1C5D5D3B0E}" presName="Name56" presStyleLbl="parChTrans1D2" presStyleIdx="2" presStyleCnt="3"/>
      <dgm:spPr/>
      <dgm:t>
        <a:bodyPr/>
        <a:lstStyle/>
        <a:p>
          <a:endParaRPr lang="en-US"/>
        </a:p>
      </dgm:t>
    </dgm:pt>
    <dgm:pt modelId="{9882DD9F-9D48-4941-9A3E-FD76E58B4645}" type="pres">
      <dgm:prSet presAssocID="{79A6199B-7004-4F49-BBF5-7CA9FE87FB37}" presName="text0" presStyleLbl="node1" presStyleIdx="3" presStyleCnt="4" custScaleX="365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92E96A-5C19-4233-B84A-139D715DB91E}" type="presOf" srcId="{AEA52854-DA85-4304-ADE7-CFBFA671BAA9}" destId="{A5DF7463-4536-49CD-B90A-B779A2113350}" srcOrd="0" destOrd="0" presId="urn:microsoft.com/office/officeart/2008/layout/RadialCluster"/>
    <dgm:cxn modelId="{64FEE92A-39A3-43C0-BFC0-8ECD05545FDC}" type="presOf" srcId="{81639EC8-717C-40AB-B0C6-9B1C5D5D3B0E}" destId="{588071E0-BB88-4ECB-9F5B-746F1AA5B374}" srcOrd="0" destOrd="0" presId="urn:microsoft.com/office/officeart/2008/layout/RadialCluster"/>
    <dgm:cxn modelId="{8F625E45-A50B-4F0F-89E1-3232F8B3A445}" type="presOf" srcId="{79A6199B-7004-4F49-BBF5-7CA9FE87FB37}" destId="{9882DD9F-9D48-4941-9A3E-FD76E58B4645}" srcOrd="0" destOrd="0" presId="urn:microsoft.com/office/officeart/2008/layout/RadialCluster"/>
    <dgm:cxn modelId="{4FE404E6-3FC6-4775-A77E-D434536F4DCC}" type="presOf" srcId="{91E05D12-58F2-470B-BE53-025B6856BDA7}" destId="{03F94181-46E0-4F03-BE76-0E1F13E4BA54}" srcOrd="0" destOrd="0" presId="urn:microsoft.com/office/officeart/2008/layout/RadialCluster"/>
    <dgm:cxn modelId="{6DDE96A4-30D1-49DF-8F15-C3EFF32D44A0}" srcId="{5F84F3CA-CF97-4446-87DE-EF3683F50D24}" destId="{B3602AA3-68E8-422C-812C-D65A892E1EA0}" srcOrd="0" destOrd="0" parTransId="{91E05D12-58F2-470B-BE53-025B6856BDA7}" sibTransId="{F923C6A4-39CB-448B-84C0-BBA840324864}"/>
    <dgm:cxn modelId="{00E7C543-A3AA-4406-B5FF-1146C81EF88B}" srcId="{5F84F3CA-CF97-4446-87DE-EF3683F50D24}" destId="{79A6199B-7004-4F49-BBF5-7CA9FE87FB37}" srcOrd="2" destOrd="0" parTransId="{81639EC8-717C-40AB-B0C6-9B1C5D5D3B0E}" sibTransId="{FA48059D-B87D-4133-986B-F7086BF76885}"/>
    <dgm:cxn modelId="{CA6CE0FE-24E1-4FF6-886E-8035709DB3EF}" type="presOf" srcId="{F2014037-1AEE-481E-98B4-7A7B68FEE971}" destId="{EF8392D6-D4CE-4722-B73A-EA0363B2C359}" srcOrd="0" destOrd="0" presId="urn:microsoft.com/office/officeart/2008/layout/RadialCluster"/>
    <dgm:cxn modelId="{5AF02B3A-B829-4D76-9D12-9B9E04C3F123}" srcId="{AEA52854-DA85-4304-ADE7-CFBFA671BAA9}" destId="{5F84F3CA-CF97-4446-87DE-EF3683F50D24}" srcOrd="0" destOrd="0" parTransId="{69A26127-9CCA-4D5F-B1D1-5E2EB5D5CF67}" sibTransId="{935C5EDD-7C67-4398-8ECA-C8E67ADE194D}"/>
    <dgm:cxn modelId="{A2EE50A0-C4BB-41BC-840C-A4BD4A26C074}" type="presOf" srcId="{9E566078-D6E2-4E16-9859-A0838DB22106}" destId="{24FF6628-E303-410D-BF33-17E698EA9024}" srcOrd="0" destOrd="0" presId="urn:microsoft.com/office/officeart/2008/layout/RadialCluster"/>
    <dgm:cxn modelId="{5C9B59AF-2624-4465-9BD2-B20AF6E52717}" type="presOf" srcId="{B3602AA3-68E8-422C-812C-D65A892E1EA0}" destId="{6C70991F-DBDF-4BB7-8F9E-F7ED83FF140A}" srcOrd="0" destOrd="0" presId="urn:microsoft.com/office/officeart/2008/layout/RadialCluster"/>
    <dgm:cxn modelId="{2FF2B677-B7FD-46CA-9BE9-D41ED4978665}" type="presOf" srcId="{5F84F3CA-CF97-4446-87DE-EF3683F50D24}" destId="{AD148BF0-0E0C-43DB-932B-1D1AB23B91FE}" srcOrd="0" destOrd="0" presId="urn:microsoft.com/office/officeart/2008/layout/RadialCluster"/>
    <dgm:cxn modelId="{B087EE5D-471D-484A-A4A7-E5D472BD99FE}" srcId="{5F84F3CA-CF97-4446-87DE-EF3683F50D24}" destId="{9E566078-D6E2-4E16-9859-A0838DB22106}" srcOrd="1" destOrd="0" parTransId="{F2014037-1AEE-481E-98B4-7A7B68FEE971}" sibTransId="{EB608E54-B9E0-40FE-BECB-DA5E793E8D33}"/>
    <dgm:cxn modelId="{F88309E5-15C3-41BA-86C7-91289AAF3C5D}" type="presParOf" srcId="{A5DF7463-4536-49CD-B90A-B779A2113350}" destId="{25266EC8-363C-4EC2-AA6B-4C71B9AD0741}" srcOrd="0" destOrd="0" presId="urn:microsoft.com/office/officeart/2008/layout/RadialCluster"/>
    <dgm:cxn modelId="{A1E5FB1A-9366-4D34-9619-5A01646E3712}" type="presParOf" srcId="{25266EC8-363C-4EC2-AA6B-4C71B9AD0741}" destId="{AD148BF0-0E0C-43DB-932B-1D1AB23B91FE}" srcOrd="0" destOrd="0" presId="urn:microsoft.com/office/officeart/2008/layout/RadialCluster"/>
    <dgm:cxn modelId="{FD184E92-0089-4A2B-8612-DC8C04422D06}" type="presParOf" srcId="{25266EC8-363C-4EC2-AA6B-4C71B9AD0741}" destId="{03F94181-46E0-4F03-BE76-0E1F13E4BA54}" srcOrd="1" destOrd="0" presId="urn:microsoft.com/office/officeart/2008/layout/RadialCluster"/>
    <dgm:cxn modelId="{09327A8B-F353-45E6-BC52-93F9EF67115D}" type="presParOf" srcId="{25266EC8-363C-4EC2-AA6B-4C71B9AD0741}" destId="{6C70991F-DBDF-4BB7-8F9E-F7ED83FF140A}" srcOrd="2" destOrd="0" presId="urn:microsoft.com/office/officeart/2008/layout/RadialCluster"/>
    <dgm:cxn modelId="{1BB3882E-6D27-4EBE-9508-A9E3C35AB58B}" type="presParOf" srcId="{25266EC8-363C-4EC2-AA6B-4C71B9AD0741}" destId="{EF8392D6-D4CE-4722-B73A-EA0363B2C359}" srcOrd="3" destOrd="0" presId="urn:microsoft.com/office/officeart/2008/layout/RadialCluster"/>
    <dgm:cxn modelId="{E9AAB57B-7165-44A8-A46F-554ED94DE0C3}" type="presParOf" srcId="{25266EC8-363C-4EC2-AA6B-4C71B9AD0741}" destId="{24FF6628-E303-410D-BF33-17E698EA9024}" srcOrd="4" destOrd="0" presId="urn:microsoft.com/office/officeart/2008/layout/RadialCluster"/>
    <dgm:cxn modelId="{648DC43A-F80D-4B18-B383-ED3B5C275F5A}" type="presParOf" srcId="{25266EC8-363C-4EC2-AA6B-4C71B9AD0741}" destId="{588071E0-BB88-4ECB-9F5B-746F1AA5B374}" srcOrd="5" destOrd="0" presId="urn:microsoft.com/office/officeart/2008/layout/RadialCluster"/>
    <dgm:cxn modelId="{F033A52B-7F8C-4B1C-AFAF-4FE48DBBBE7E}" type="presParOf" srcId="{25266EC8-363C-4EC2-AA6B-4C71B9AD0741}" destId="{9882DD9F-9D48-4941-9A3E-FD76E58B464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DBFC28-8C1C-4B44-B9C1-8532F9CB470F}" type="doc">
      <dgm:prSet loTypeId="urn:microsoft.com/office/officeart/2005/8/layout/cycle7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C7D2CB-84F5-4168-AD34-73B035ADDD13}">
      <dgm:prSet phldrT="[نص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Intestinal fluke</a:t>
          </a:r>
          <a:endParaRPr lang="en-US" dirty="0"/>
        </a:p>
      </dgm:t>
    </dgm:pt>
    <dgm:pt modelId="{3CE5027C-1F3D-4422-8AF5-E6F7D1856C70}" type="parTrans" cxnId="{9FB9ECEE-C996-4490-8AA5-491B54D55C75}">
      <dgm:prSet/>
      <dgm:spPr/>
      <dgm:t>
        <a:bodyPr/>
        <a:lstStyle/>
        <a:p>
          <a:endParaRPr lang="en-US"/>
        </a:p>
      </dgm:t>
    </dgm:pt>
    <dgm:pt modelId="{292EF33F-B98C-495F-9A4C-27ECBBFE0281}" type="sibTrans" cxnId="{9FB9ECEE-C996-4490-8AA5-491B54D55C75}">
      <dgm:prSet/>
      <dgm:spPr/>
      <dgm:t>
        <a:bodyPr/>
        <a:lstStyle/>
        <a:p>
          <a:endParaRPr lang="en-US"/>
        </a:p>
      </dgm:t>
    </dgm:pt>
    <dgm:pt modelId="{9E2F6B6D-4D6E-4FB1-AE09-C10118E8767A}">
      <dgm:prSet phldrT="[نص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Echinostoma </a:t>
          </a:r>
        </a:p>
        <a:p>
          <a:r>
            <a:rPr lang="en-US" dirty="0" smtClean="0"/>
            <a:t>revolutum</a:t>
          </a:r>
          <a:endParaRPr lang="en-US" dirty="0"/>
        </a:p>
      </dgm:t>
    </dgm:pt>
    <dgm:pt modelId="{BD4BF879-ACDC-4CD1-9E2A-E4416A09859A}" type="parTrans" cxnId="{B8EE2A61-D9AD-44DB-9F03-20946AE5E749}">
      <dgm:prSet/>
      <dgm:spPr/>
      <dgm:t>
        <a:bodyPr/>
        <a:lstStyle/>
        <a:p>
          <a:endParaRPr lang="en-US"/>
        </a:p>
      </dgm:t>
    </dgm:pt>
    <dgm:pt modelId="{49C7D531-BADD-470F-BE69-42B8A78CEF48}" type="sibTrans" cxnId="{B8EE2A61-D9AD-44DB-9F03-20946AE5E749}">
      <dgm:prSet/>
      <dgm:spPr/>
      <dgm:t>
        <a:bodyPr/>
        <a:lstStyle/>
        <a:p>
          <a:endParaRPr lang="en-US"/>
        </a:p>
      </dgm:t>
    </dgm:pt>
    <dgm:pt modelId="{146932B7-8959-439D-9569-0BB5B554C76C}">
      <dgm:prSet phldrT="[نص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en-US" dirty="0" smtClean="0"/>
            <a:t>Heterophyes</a:t>
          </a:r>
        </a:p>
        <a:p>
          <a:r>
            <a:rPr lang="en-US" dirty="0" smtClean="0"/>
            <a:t>heterophyes</a:t>
          </a:r>
          <a:endParaRPr lang="en-US" dirty="0"/>
        </a:p>
      </dgm:t>
    </dgm:pt>
    <dgm:pt modelId="{A0BA2549-5F84-4911-A92A-89BCAD9ADD62}" type="parTrans" cxnId="{4E6CD7AC-C86F-460F-9B69-F5328093E0B7}">
      <dgm:prSet/>
      <dgm:spPr/>
      <dgm:t>
        <a:bodyPr/>
        <a:lstStyle/>
        <a:p>
          <a:endParaRPr lang="en-US"/>
        </a:p>
      </dgm:t>
    </dgm:pt>
    <dgm:pt modelId="{DF7DDBAE-FDE1-41C8-AB1F-F73FD5F1FA0D}" type="sibTrans" cxnId="{4E6CD7AC-C86F-460F-9B69-F5328093E0B7}">
      <dgm:prSet/>
      <dgm:spPr/>
      <dgm:t>
        <a:bodyPr/>
        <a:lstStyle/>
        <a:p>
          <a:endParaRPr lang="en-US"/>
        </a:p>
      </dgm:t>
    </dgm:pt>
    <dgm:pt modelId="{296CA4B3-D36B-439B-A691-89A100439875}" type="pres">
      <dgm:prSet presAssocID="{61DBFC28-8C1C-4B44-B9C1-8532F9CB470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CB8551-B869-4A31-93CD-8096CC500C07}" type="pres">
      <dgm:prSet presAssocID="{E0C7D2CB-84F5-4168-AD34-73B035ADDD1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85857-CC45-4614-9AA6-B2589D65ABC6}" type="pres">
      <dgm:prSet presAssocID="{292EF33F-B98C-495F-9A4C-27ECBBFE028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DC79745-47AA-49CE-8A0A-FB4259A11B8C}" type="pres">
      <dgm:prSet presAssocID="{292EF33F-B98C-495F-9A4C-27ECBBFE028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6E09F6E-EBD4-4E0C-8BEE-2EE24430ECBE}" type="pres">
      <dgm:prSet presAssocID="{9E2F6B6D-4D6E-4FB1-AE09-C10118E876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844FC-01CC-4EBF-9794-112A72B2A059}" type="pres">
      <dgm:prSet presAssocID="{49C7D531-BADD-470F-BE69-42B8A78CEF4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D1E3BC4-8AB7-478D-A247-941E5C37FA31}" type="pres">
      <dgm:prSet presAssocID="{49C7D531-BADD-470F-BE69-42B8A78CEF4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DB9657D-808E-4AA9-BAF7-D7BCA537FFA7}" type="pres">
      <dgm:prSet presAssocID="{146932B7-8959-439D-9569-0BB5B554C76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52382-862F-49C4-9EB0-3A6ADD9089B1}" type="pres">
      <dgm:prSet presAssocID="{DF7DDBAE-FDE1-41C8-AB1F-F73FD5F1FA0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89E34D6-EF2D-4D9B-B69C-97201F3EC835}" type="pres">
      <dgm:prSet presAssocID="{DF7DDBAE-FDE1-41C8-AB1F-F73FD5F1FA0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F82E336-0EAA-492C-85E4-B2EAFE15D91F}" type="presOf" srcId="{61DBFC28-8C1C-4B44-B9C1-8532F9CB470F}" destId="{296CA4B3-D36B-439B-A691-89A100439875}" srcOrd="0" destOrd="0" presId="urn:microsoft.com/office/officeart/2005/8/layout/cycle7"/>
    <dgm:cxn modelId="{9FB9ECEE-C996-4490-8AA5-491B54D55C75}" srcId="{61DBFC28-8C1C-4B44-B9C1-8532F9CB470F}" destId="{E0C7D2CB-84F5-4168-AD34-73B035ADDD13}" srcOrd="0" destOrd="0" parTransId="{3CE5027C-1F3D-4422-8AF5-E6F7D1856C70}" sibTransId="{292EF33F-B98C-495F-9A4C-27ECBBFE0281}"/>
    <dgm:cxn modelId="{B8EE2A61-D9AD-44DB-9F03-20946AE5E749}" srcId="{61DBFC28-8C1C-4B44-B9C1-8532F9CB470F}" destId="{9E2F6B6D-4D6E-4FB1-AE09-C10118E8767A}" srcOrd="1" destOrd="0" parTransId="{BD4BF879-ACDC-4CD1-9E2A-E4416A09859A}" sibTransId="{49C7D531-BADD-470F-BE69-42B8A78CEF48}"/>
    <dgm:cxn modelId="{106F4AE5-463A-4EC9-A586-24C43B171563}" type="presOf" srcId="{9E2F6B6D-4D6E-4FB1-AE09-C10118E8767A}" destId="{76E09F6E-EBD4-4E0C-8BEE-2EE24430ECBE}" srcOrd="0" destOrd="0" presId="urn:microsoft.com/office/officeart/2005/8/layout/cycle7"/>
    <dgm:cxn modelId="{21AF570A-796A-43F1-BF66-1C2444EED545}" type="presOf" srcId="{292EF33F-B98C-495F-9A4C-27ECBBFE0281}" destId="{7CE85857-CC45-4614-9AA6-B2589D65ABC6}" srcOrd="0" destOrd="0" presId="urn:microsoft.com/office/officeart/2005/8/layout/cycle7"/>
    <dgm:cxn modelId="{7E0A320B-08D1-48D5-8FD2-962112658FA9}" type="presOf" srcId="{DF7DDBAE-FDE1-41C8-AB1F-F73FD5F1FA0D}" destId="{9D352382-862F-49C4-9EB0-3A6ADD9089B1}" srcOrd="0" destOrd="0" presId="urn:microsoft.com/office/officeart/2005/8/layout/cycle7"/>
    <dgm:cxn modelId="{0E221B87-628A-4201-B353-D58B6C81D8B4}" type="presOf" srcId="{49C7D531-BADD-470F-BE69-42B8A78CEF48}" destId="{745844FC-01CC-4EBF-9794-112A72B2A059}" srcOrd="0" destOrd="0" presId="urn:microsoft.com/office/officeart/2005/8/layout/cycle7"/>
    <dgm:cxn modelId="{1B6EA0CA-6A71-4DD9-85D5-D77986637EA4}" type="presOf" srcId="{DF7DDBAE-FDE1-41C8-AB1F-F73FD5F1FA0D}" destId="{889E34D6-EF2D-4D9B-B69C-97201F3EC835}" srcOrd="1" destOrd="0" presId="urn:microsoft.com/office/officeart/2005/8/layout/cycle7"/>
    <dgm:cxn modelId="{4E6CD7AC-C86F-460F-9B69-F5328093E0B7}" srcId="{61DBFC28-8C1C-4B44-B9C1-8532F9CB470F}" destId="{146932B7-8959-439D-9569-0BB5B554C76C}" srcOrd="2" destOrd="0" parTransId="{A0BA2549-5F84-4911-A92A-89BCAD9ADD62}" sibTransId="{DF7DDBAE-FDE1-41C8-AB1F-F73FD5F1FA0D}"/>
    <dgm:cxn modelId="{A7D33648-E5FE-49F8-9BE6-8C0E5E2FF254}" type="presOf" srcId="{146932B7-8959-439D-9569-0BB5B554C76C}" destId="{5DB9657D-808E-4AA9-BAF7-D7BCA537FFA7}" srcOrd="0" destOrd="0" presId="urn:microsoft.com/office/officeart/2005/8/layout/cycle7"/>
    <dgm:cxn modelId="{AB295BD5-0158-423D-9143-ECBD4F0BA848}" type="presOf" srcId="{292EF33F-B98C-495F-9A4C-27ECBBFE0281}" destId="{1DC79745-47AA-49CE-8A0A-FB4259A11B8C}" srcOrd="1" destOrd="0" presId="urn:microsoft.com/office/officeart/2005/8/layout/cycle7"/>
    <dgm:cxn modelId="{BA8A087C-445C-4DEB-83FF-B052BA65B795}" type="presOf" srcId="{E0C7D2CB-84F5-4168-AD34-73B035ADDD13}" destId="{16CB8551-B869-4A31-93CD-8096CC500C07}" srcOrd="0" destOrd="0" presId="urn:microsoft.com/office/officeart/2005/8/layout/cycle7"/>
    <dgm:cxn modelId="{C74E5F88-09BC-41EA-83CC-8D7DFDC2427C}" type="presOf" srcId="{49C7D531-BADD-470F-BE69-42B8A78CEF48}" destId="{7D1E3BC4-8AB7-478D-A247-941E5C37FA31}" srcOrd="1" destOrd="0" presId="urn:microsoft.com/office/officeart/2005/8/layout/cycle7"/>
    <dgm:cxn modelId="{B637F4A9-4164-4256-B355-80231436A713}" type="presParOf" srcId="{296CA4B3-D36B-439B-A691-89A100439875}" destId="{16CB8551-B869-4A31-93CD-8096CC500C07}" srcOrd="0" destOrd="0" presId="urn:microsoft.com/office/officeart/2005/8/layout/cycle7"/>
    <dgm:cxn modelId="{704BAD42-D248-4565-836A-9BC61E9C7EC6}" type="presParOf" srcId="{296CA4B3-D36B-439B-A691-89A100439875}" destId="{7CE85857-CC45-4614-9AA6-B2589D65ABC6}" srcOrd="1" destOrd="0" presId="urn:microsoft.com/office/officeart/2005/8/layout/cycle7"/>
    <dgm:cxn modelId="{5BD3FF69-13CC-4E4A-9BCF-CBB15021200E}" type="presParOf" srcId="{7CE85857-CC45-4614-9AA6-B2589D65ABC6}" destId="{1DC79745-47AA-49CE-8A0A-FB4259A11B8C}" srcOrd="0" destOrd="0" presId="urn:microsoft.com/office/officeart/2005/8/layout/cycle7"/>
    <dgm:cxn modelId="{3D9767AB-37FB-4E7A-AD26-ECD96D20BDA5}" type="presParOf" srcId="{296CA4B3-D36B-439B-A691-89A100439875}" destId="{76E09F6E-EBD4-4E0C-8BEE-2EE24430ECBE}" srcOrd="2" destOrd="0" presId="urn:microsoft.com/office/officeart/2005/8/layout/cycle7"/>
    <dgm:cxn modelId="{CD620499-4007-4934-8087-6EB66E519793}" type="presParOf" srcId="{296CA4B3-D36B-439B-A691-89A100439875}" destId="{745844FC-01CC-4EBF-9794-112A72B2A059}" srcOrd="3" destOrd="0" presId="urn:microsoft.com/office/officeart/2005/8/layout/cycle7"/>
    <dgm:cxn modelId="{20063F87-A4CC-4C58-9DFF-844B384E743F}" type="presParOf" srcId="{745844FC-01CC-4EBF-9794-112A72B2A059}" destId="{7D1E3BC4-8AB7-478D-A247-941E5C37FA31}" srcOrd="0" destOrd="0" presId="urn:microsoft.com/office/officeart/2005/8/layout/cycle7"/>
    <dgm:cxn modelId="{61BA05BB-790B-4D2B-A31B-2B5D1649E7B6}" type="presParOf" srcId="{296CA4B3-D36B-439B-A691-89A100439875}" destId="{5DB9657D-808E-4AA9-BAF7-D7BCA537FFA7}" srcOrd="4" destOrd="0" presId="urn:microsoft.com/office/officeart/2005/8/layout/cycle7"/>
    <dgm:cxn modelId="{62089A6A-09D1-4B50-8274-2BEDDA13B3E1}" type="presParOf" srcId="{296CA4B3-D36B-439B-A691-89A100439875}" destId="{9D352382-862F-49C4-9EB0-3A6ADD9089B1}" srcOrd="5" destOrd="0" presId="urn:microsoft.com/office/officeart/2005/8/layout/cycle7"/>
    <dgm:cxn modelId="{CC86E48E-C469-4231-9482-94255AD149A1}" type="presParOf" srcId="{9D352382-862F-49C4-9EB0-3A6ADD9089B1}" destId="{889E34D6-EF2D-4D9B-B69C-97201F3EC83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1455D-0756-44F0-9A88-C2262166AD01}">
      <dsp:nvSpPr>
        <dsp:cNvPr id="0" name=""/>
        <dsp:cNvSpPr/>
      </dsp:nvSpPr>
      <dsp:spPr>
        <a:xfrm>
          <a:off x="3220110" y="2377357"/>
          <a:ext cx="1995059" cy="1995059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extrusionH="152250" prstMaterial="plastic">
          <a:bevelT w="127000" h="38200" prst="relaxedInset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ysClr val="windowText" lastClr="000000"/>
              </a:solidFill>
            </a:rPr>
            <a:t>Liver flukes</a:t>
          </a:r>
          <a:endParaRPr lang="en-US" sz="3200" kern="1200" dirty="0">
            <a:solidFill>
              <a:sysClr val="windowText" lastClr="000000"/>
            </a:solidFill>
          </a:endParaRPr>
        </a:p>
      </dsp:txBody>
      <dsp:txXfrm>
        <a:off x="3512280" y="2669527"/>
        <a:ext cx="1410719" cy="1410719"/>
      </dsp:txXfrm>
    </dsp:sp>
    <dsp:sp modelId="{96311704-A944-4E77-AFA8-160039346565}">
      <dsp:nvSpPr>
        <dsp:cNvPr id="0" name=""/>
        <dsp:cNvSpPr/>
      </dsp:nvSpPr>
      <dsp:spPr>
        <a:xfrm rot="11844624">
          <a:off x="1642058" y="2529483"/>
          <a:ext cx="1572447" cy="5685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0AC81-5EB9-4AF5-A687-B46FA9A9B3F8}">
      <dsp:nvSpPr>
        <dsp:cNvPr id="0" name=""/>
        <dsp:cNvSpPr/>
      </dsp:nvSpPr>
      <dsp:spPr>
        <a:xfrm>
          <a:off x="730425" y="1820407"/>
          <a:ext cx="1895306" cy="1516244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extrusionH="152250" prstMaterial="plastic">
          <a:bevelT w="127000" h="38200" prst="relaxedInset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ysClr val="windowText" lastClr="000000"/>
              </a:solidFill>
            </a:rPr>
            <a:t>Fasciola gignatica</a:t>
          </a:r>
          <a:endParaRPr lang="en-US" sz="2800" kern="1200" dirty="0">
            <a:solidFill>
              <a:sysClr val="windowText" lastClr="000000"/>
            </a:solidFill>
          </a:endParaRPr>
        </a:p>
      </dsp:txBody>
      <dsp:txXfrm>
        <a:off x="774834" y="1864816"/>
        <a:ext cx="1806488" cy="1427426"/>
      </dsp:txXfrm>
    </dsp:sp>
    <dsp:sp modelId="{0FEAE0DE-06BC-4014-AF08-06D136292316}">
      <dsp:nvSpPr>
        <dsp:cNvPr id="0" name=""/>
        <dsp:cNvSpPr/>
      </dsp:nvSpPr>
      <dsp:spPr>
        <a:xfrm rot="15641217">
          <a:off x="3133398" y="1245127"/>
          <a:ext cx="1563207" cy="5685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DC7E-454B-4CFC-9804-5A189FE698F1}">
      <dsp:nvSpPr>
        <dsp:cNvPr id="0" name=""/>
        <dsp:cNvSpPr/>
      </dsp:nvSpPr>
      <dsp:spPr>
        <a:xfrm>
          <a:off x="2674645" y="0"/>
          <a:ext cx="2227742" cy="151624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0000"/>
                <a:satMod val="160000"/>
              </a:schemeClr>
            </a:gs>
            <a:gs pos="46000">
              <a:schemeClr val="accent2">
                <a:tint val="86000"/>
                <a:satMod val="160000"/>
              </a:schemeClr>
            </a:gs>
            <a:gs pos="100000">
              <a:schemeClr val="accent2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extrusionH="152250" prstMaterial="plastic">
          <a:bevelT w="127000" h="38200" prst="relaxedInset"/>
          <a:contourClr>
            <a:schemeClr val="accent2"/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ysClr val="windowText" lastClr="000000"/>
              </a:solidFill>
            </a:rPr>
            <a:t>Dicrocoelium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ysClr val="windowText" lastClr="000000"/>
              </a:solidFill>
            </a:rPr>
            <a:t>dendriticum</a:t>
          </a:r>
          <a:endParaRPr lang="en-US" sz="2800" kern="1200" dirty="0">
            <a:solidFill>
              <a:sysClr val="windowText" lastClr="000000"/>
            </a:solidFill>
          </a:endParaRPr>
        </a:p>
      </dsp:txBody>
      <dsp:txXfrm>
        <a:off x="2719054" y="44409"/>
        <a:ext cx="2138924" cy="1427426"/>
      </dsp:txXfrm>
    </dsp:sp>
    <dsp:sp modelId="{A70F58C8-1848-4B20-B552-38D8A7172070}">
      <dsp:nvSpPr>
        <dsp:cNvPr id="0" name=""/>
        <dsp:cNvSpPr/>
      </dsp:nvSpPr>
      <dsp:spPr>
        <a:xfrm rot="19006872">
          <a:off x="4791071" y="1777981"/>
          <a:ext cx="1646872" cy="5685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41B0C-0CD6-4786-AB1A-DA09B44CD619}">
      <dsp:nvSpPr>
        <dsp:cNvPr id="0" name=""/>
        <dsp:cNvSpPr/>
      </dsp:nvSpPr>
      <dsp:spPr>
        <a:xfrm>
          <a:off x="5266928" y="740277"/>
          <a:ext cx="1895306" cy="1516244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6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ysClr val="windowText" lastClr="000000"/>
              </a:solidFill>
            </a:rPr>
            <a:t>Fasciola</a:t>
          </a:r>
          <a:r>
            <a:rPr lang="en-US" sz="2800" kern="1200" baseline="0" dirty="0" smtClean="0">
              <a:solidFill>
                <a:sysClr val="windowText" lastClr="000000"/>
              </a:solidFill>
            </a:rPr>
            <a:t> hepatica</a:t>
          </a:r>
          <a:endParaRPr lang="en-US" sz="2800" kern="1200" dirty="0">
            <a:solidFill>
              <a:sysClr val="windowText" lastClr="000000"/>
            </a:solidFill>
          </a:endParaRPr>
        </a:p>
      </dsp:txBody>
      <dsp:txXfrm>
        <a:off x="5311337" y="784686"/>
        <a:ext cx="1806488" cy="1427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48BF0-0E0C-43DB-932B-1D1AB23B91FE}">
      <dsp:nvSpPr>
        <dsp:cNvPr id="0" name=""/>
        <dsp:cNvSpPr/>
      </dsp:nvSpPr>
      <dsp:spPr>
        <a:xfrm>
          <a:off x="2412076" y="1656187"/>
          <a:ext cx="3960123" cy="3054113"/>
        </a:xfrm>
        <a:prstGeom prst="roundRect">
          <a:avLst/>
        </a:prstGeom>
        <a:gradFill rotWithShape="1">
          <a:gsLst>
            <a:gs pos="0">
              <a:schemeClr val="accent2">
                <a:tint val="60000"/>
                <a:satMod val="160000"/>
              </a:schemeClr>
            </a:gs>
            <a:gs pos="46000">
              <a:schemeClr val="accent2">
                <a:tint val="86000"/>
                <a:satMod val="160000"/>
              </a:schemeClr>
            </a:gs>
            <a:gs pos="100000">
              <a:schemeClr val="accent2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Ruminal flukes</a:t>
          </a:r>
          <a:endParaRPr lang="en-US" sz="4400" kern="1200" dirty="0"/>
        </a:p>
      </dsp:txBody>
      <dsp:txXfrm>
        <a:off x="2561166" y="1805277"/>
        <a:ext cx="3661943" cy="2755933"/>
      </dsp:txXfrm>
    </dsp:sp>
    <dsp:sp modelId="{03F94181-46E0-4F03-BE76-0E1F13E4BA54}">
      <dsp:nvSpPr>
        <dsp:cNvPr id="0" name=""/>
        <dsp:cNvSpPr/>
      </dsp:nvSpPr>
      <dsp:spPr>
        <a:xfrm rot="16200000">
          <a:off x="4223209" y="1487257"/>
          <a:ext cx="3378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85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0991F-DBDF-4BB7-8F9E-F7ED83FF140A}">
      <dsp:nvSpPr>
        <dsp:cNvPr id="0" name=""/>
        <dsp:cNvSpPr/>
      </dsp:nvSpPr>
      <dsp:spPr>
        <a:xfrm>
          <a:off x="2087207" y="278346"/>
          <a:ext cx="4609861" cy="1039981"/>
        </a:xfrm>
        <a:prstGeom prst="roundRect">
          <a:avLst/>
        </a:prstGeom>
        <a:gradFill rotWithShape="1">
          <a:gsLst>
            <a:gs pos="0">
              <a:schemeClr val="accent4">
                <a:tint val="10000"/>
                <a:satMod val="300000"/>
              </a:schemeClr>
            </a:gs>
            <a:gs pos="34000">
              <a:schemeClr val="accent4">
                <a:tint val="13500"/>
                <a:satMod val="250000"/>
              </a:schemeClr>
            </a:gs>
            <a:gs pos="100000">
              <a:schemeClr val="accent4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4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Paramphistomum cervi</a:t>
          </a:r>
          <a:endParaRPr lang="en-US" sz="3200" kern="1200" dirty="0"/>
        </a:p>
      </dsp:txBody>
      <dsp:txXfrm>
        <a:off x="2137975" y="329114"/>
        <a:ext cx="4508325" cy="938445"/>
      </dsp:txXfrm>
    </dsp:sp>
    <dsp:sp modelId="{EF8392D6-D4CE-4722-B73A-EA0363B2C359}">
      <dsp:nvSpPr>
        <dsp:cNvPr id="0" name=""/>
        <dsp:cNvSpPr/>
      </dsp:nvSpPr>
      <dsp:spPr>
        <a:xfrm rot="12293762">
          <a:off x="5731558" y="3960774"/>
          <a:ext cx="671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185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F6628-E303-410D-BF33-17E698EA9024}">
      <dsp:nvSpPr>
        <dsp:cNvPr id="0" name=""/>
        <dsp:cNvSpPr/>
      </dsp:nvSpPr>
      <dsp:spPr>
        <a:xfrm>
          <a:off x="5079604" y="3819357"/>
          <a:ext cx="3607195" cy="1039981"/>
        </a:xfrm>
        <a:prstGeom prst="roundRect">
          <a:avLst/>
        </a:prstGeom>
        <a:gradFill rotWithShape="1">
          <a:gsLst>
            <a:gs pos="0">
              <a:schemeClr val="accent4">
                <a:tint val="10000"/>
                <a:satMod val="300000"/>
              </a:schemeClr>
            </a:gs>
            <a:gs pos="34000">
              <a:schemeClr val="accent4">
                <a:tint val="13500"/>
                <a:satMod val="250000"/>
              </a:schemeClr>
            </a:gs>
            <a:gs pos="100000">
              <a:schemeClr val="accent4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4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Cotylophoron cotylophorum</a:t>
          </a:r>
          <a:endParaRPr lang="en-US" sz="3200" kern="1200" dirty="0"/>
        </a:p>
      </dsp:txBody>
      <dsp:txXfrm>
        <a:off x="5130372" y="3870125"/>
        <a:ext cx="3505659" cy="938445"/>
      </dsp:txXfrm>
    </dsp:sp>
    <dsp:sp modelId="{588071E0-BB88-4ECB-9F5B-746F1AA5B374}">
      <dsp:nvSpPr>
        <dsp:cNvPr id="0" name=""/>
        <dsp:cNvSpPr/>
      </dsp:nvSpPr>
      <dsp:spPr>
        <a:xfrm rot="19800000">
          <a:off x="2349011" y="4091070"/>
          <a:ext cx="9414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145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2DD9F-9D48-4941-9A3E-FD76E58B4645}">
      <dsp:nvSpPr>
        <dsp:cNvPr id="0" name=""/>
        <dsp:cNvSpPr/>
      </dsp:nvSpPr>
      <dsp:spPr>
        <a:xfrm>
          <a:off x="425673" y="3855707"/>
          <a:ext cx="3802149" cy="1039981"/>
        </a:xfrm>
        <a:prstGeom prst="roundRect">
          <a:avLst/>
        </a:prstGeom>
        <a:gradFill rotWithShape="1">
          <a:gsLst>
            <a:gs pos="0">
              <a:schemeClr val="accent4">
                <a:tint val="10000"/>
                <a:satMod val="300000"/>
              </a:schemeClr>
            </a:gs>
            <a:gs pos="34000">
              <a:schemeClr val="accent4">
                <a:tint val="13500"/>
                <a:satMod val="250000"/>
              </a:schemeClr>
            </a:gs>
            <a:gs pos="100000">
              <a:schemeClr val="accent4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4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Carmyrius gregarius</a:t>
          </a:r>
          <a:endParaRPr lang="en-US" sz="3200" kern="1200" dirty="0"/>
        </a:p>
      </dsp:txBody>
      <dsp:txXfrm>
        <a:off x="476441" y="3906475"/>
        <a:ext cx="3700613" cy="938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B8551-B869-4A31-93CD-8096CC500C07}">
      <dsp:nvSpPr>
        <dsp:cNvPr id="0" name=""/>
        <dsp:cNvSpPr/>
      </dsp:nvSpPr>
      <dsp:spPr>
        <a:xfrm>
          <a:off x="2677045" y="988"/>
          <a:ext cx="2265908" cy="1132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0000"/>
                <a:satMod val="160000"/>
              </a:schemeClr>
            </a:gs>
            <a:gs pos="46000">
              <a:schemeClr val="accent2">
                <a:tint val="86000"/>
                <a:satMod val="160000"/>
              </a:schemeClr>
            </a:gs>
            <a:gs pos="100000">
              <a:schemeClr val="accent2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/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Intestinal fluke</a:t>
          </a:r>
          <a:endParaRPr lang="en-US" sz="2500" kern="1200" dirty="0"/>
        </a:p>
      </dsp:txBody>
      <dsp:txXfrm>
        <a:off x="2710228" y="34171"/>
        <a:ext cx="2199542" cy="1066588"/>
      </dsp:txXfrm>
    </dsp:sp>
    <dsp:sp modelId="{7CE85857-CC45-4614-9AA6-B2589D65ABC6}">
      <dsp:nvSpPr>
        <dsp:cNvPr id="0" name=""/>
        <dsp:cNvSpPr/>
      </dsp:nvSpPr>
      <dsp:spPr>
        <a:xfrm rot="3600000">
          <a:off x="4155415" y="1988514"/>
          <a:ext cx="1178994" cy="3965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274375" y="2067821"/>
        <a:ext cx="941074" cy="237919"/>
      </dsp:txXfrm>
    </dsp:sp>
    <dsp:sp modelId="{76E09F6E-EBD4-4E0C-8BEE-2EE24430ECBE}">
      <dsp:nvSpPr>
        <dsp:cNvPr id="0" name=""/>
        <dsp:cNvSpPr/>
      </dsp:nvSpPr>
      <dsp:spPr>
        <a:xfrm>
          <a:off x="4546871" y="3239620"/>
          <a:ext cx="2265908" cy="1132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0000"/>
                <a:satMod val="160000"/>
              </a:schemeClr>
            </a:gs>
            <a:gs pos="46000">
              <a:schemeClr val="accent3">
                <a:tint val="86000"/>
                <a:satMod val="160000"/>
              </a:schemeClr>
            </a:gs>
            <a:gs pos="100000">
              <a:schemeClr val="accent3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Echinostoma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revolutum</a:t>
          </a:r>
          <a:endParaRPr lang="en-US" sz="2500" kern="1200" dirty="0"/>
        </a:p>
      </dsp:txBody>
      <dsp:txXfrm>
        <a:off x="4580054" y="3272803"/>
        <a:ext cx="2199542" cy="1066588"/>
      </dsp:txXfrm>
    </dsp:sp>
    <dsp:sp modelId="{745844FC-01CC-4EBF-9794-112A72B2A059}">
      <dsp:nvSpPr>
        <dsp:cNvPr id="0" name=""/>
        <dsp:cNvSpPr/>
      </dsp:nvSpPr>
      <dsp:spPr>
        <a:xfrm rot="10800000">
          <a:off x="3220502" y="3607830"/>
          <a:ext cx="1178994" cy="3965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339462" y="3687137"/>
        <a:ext cx="941074" cy="237919"/>
      </dsp:txXfrm>
    </dsp:sp>
    <dsp:sp modelId="{5DB9657D-808E-4AA9-BAF7-D7BCA537FFA7}">
      <dsp:nvSpPr>
        <dsp:cNvPr id="0" name=""/>
        <dsp:cNvSpPr/>
      </dsp:nvSpPr>
      <dsp:spPr>
        <a:xfrm>
          <a:off x="807220" y="3239620"/>
          <a:ext cx="2265908" cy="1132954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Heterophyes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heterophyes</a:t>
          </a:r>
          <a:endParaRPr lang="en-US" sz="2500" kern="1200" dirty="0"/>
        </a:p>
      </dsp:txBody>
      <dsp:txXfrm>
        <a:off x="840403" y="3272803"/>
        <a:ext cx="2199542" cy="1066588"/>
      </dsp:txXfrm>
    </dsp:sp>
    <dsp:sp modelId="{9D352382-862F-49C4-9EB0-3A6ADD9089B1}">
      <dsp:nvSpPr>
        <dsp:cNvPr id="0" name=""/>
        <dsp:cNvSpPr/>
      </dsp:nvSpPr>
      <dsp:spPr>
        <a:xfrm rot="18000000">
          <a:off x="2285590" y="1988514"/>
          <a:ext cx="1178994" cy="3965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404550" y="2067821"/>
        <a:ext cx="941074" cy="237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تعدد المستندات 3"/>
          <p:cNvSpPr/>
          <p:nvPr/>
        </p:nvSpPr>
        <p:spPr>
          <a:xfrm>
            <a:off x="3275856" y="116632"/>
            <a:ext cx="5760640" cy="2088232"/>
          </a:xfrm>
          <a:prstGeom prst="flowChartMultidocumen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trematode</a:t>
            </a:r>
          </a:p>
        </p:txBody>
      </p:sp>
      <p:sp>
        <p:nvSpPr>
          <p:cNvPr id="5" name="مخطط انسيابي: متعدد المستندات 4"/>
          <p:cNvSpPr/>
          <p:nvPr/>
        </p:nvSpPr>
        <p:spPr>
          <a:xfrm>
            <a:off x="1691680" y="2636912"/>
            <a:ext cx="3851920" cy="1872208"/>
          </a:xfrm>
          <a:prstGeom prst="flowChartMultidocumen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By:dr/</a:t>
            </a:r>
            <a:r>
              <a:rPr lang="en-US" sz="2400" b="1" dirty="0" err="1" smtClean="0">
                <a:solidFill>
                  <a:schemeClr val="tx1"/>
                </a:solidFill>
              </a:rPr>
              <a:t>Nagwa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gamal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0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جسم مشطوف الحواف 3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Thank</a:t>
            </a:r>
          </a:p>
          <a:p>
            <a:pPr algn="ctr"/>
            <a:r>
              <a:rPr lang="en-US" sz="11500" dirty="0" smtClean="0">
                <a:solidFill>
                  <a:schemeClr val="tx1"/>
                </a:solidFill>
              </a:rPr>
              <a:t> </a:t>
            </a:r>
            <a:r>
              <a:rPr lang="en-US" sz="115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You</a:t>
            </a:r>
            <a:endParaRPr lang="en-US" sz="115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2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00FF"/>
                </a:solidFill>
              </a:rPr>
              <a:t>1-Helminthology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66"/>
                </a:solidFill>
              </a:rPr>
              <a:t>Helminthology : </a:t>
            </a:r>
            <a:r>
              <a:rPr lang="en-US" sz="3200" dirty="0"/>
              <a:t>it mean the study of helminthes (=worms)</a:t>
            </a:r>
          </a:p>
          <a:p>
            <a:pPr marL="0" indent="0">
              <a:buNone/>
            </a:pPr>
            <a:r>
              <a:rPr lang="en-US" sz="3200" dirty="0"/>
              <a:t>Helminthes of veterinary importance classified into: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Major</a:t>
            </a:r>
          </a:p>
          <a:p>
            <a:pPr marL="0" indent="0">
              <a:buNone/>
            </a:pPr>
            <a:r>
              <a:rPr lang="en-US" sz="3200" b="1" dirty="0"/>
              <a:t>• </a:t>
            </a:r>
            <a:r>
              <a:rPr lang="en-US" sz="3200" b="1" dirty="0" err="1"/>
              <a:t>Nematoda</a:t>
            </a:r>
            <a:r>
              <a:rPr lang="en-US" sz="3200" b="1" dirty="0"/>
              <a:t> (roundworms)</a:t>
            </a:r>
          </a:p>
          <a:p>
            <a:pPr marL="0" indent="0">
              <a:buNone/>
            </a:pPr>
            <a:r>
              <a:rPr lang="en-US" sz="3200" b="1" dirty="0"/>
              <a:t>• Platyhelminthes (flatworms)</a:t>
            </a:r>
          </a:p>
          <a:p>
            <a:pPr marL="0" indent="0">
              <a:buNone/>
            </a:pPr>
            <a:r>
              <a:rPr lang="en-US" sz="3200" b="1" dirty="0"/>
              <a:t>°° </a:t>
            </a:r>
            <a:r>
              <a:rPr lang="en-US" sz="3200" b="1" dirty="0" err="1"/>
              <a:t>Trematoda</a:t>
            </a:r>
            <a:r>
              <a:rPr lang="en-US" sz="3200" b="1" dirty="0"/>
              <a:t> (Flukes)</a:t>
            </a:r>
          </a:p>
          <a:p>
            <a:pPr marL="0" indent="0">
              <a:buNone/>
            </a:pPr>
            <a:r>
              <a:rPr lang="en-US" sz="3200" b="1" dirty="0"/>
              <a:t>°° </a:t>
            </a:r>
            <a:r>
              <a:rPr lang="en-US" sz="3200" b="1" dirty="0" err="1"/>
              <a:t>Cestoda</a:t>
            </a:r>
            <a:r>
              <a:rPr lang="en-US" sz="3200" b="1" dirty="0"/>
              <a:t> (Tapeworms)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Minor</a:t>
            </a:r>
          </a:p>
          <a:p>
            <a:pPr marL="0" indent="0">
              <a:buNone/>
            </a:pPr>
            <a:r>
              <a:rPr lang="en-US" sz="3200" b="1" dirty="0"/>
              <a:t>• </a:t>
            </a:r>
            <a:r>
              <a:rPr lang="en-US" sz="3200" b="1" dirty="0" err="1"/>
              <a:t>Acanthocephala</a:t>
            </a:r>
            <a:r>
              <a:rPr lang="en-US" sz="3200" b="1" dirty="0"/>
              <a:t> (thorny-headed worms)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7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D60093"/>
                </a:solidFill>
              </a:rPr>
              <a:t>1-Class Trematode(Flukes)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882808"/>
            <a:ext cx="8640960" cy="4786552"/>
          </a:xfrm>
        </p:spPr>
        <p:txBody>
          <a:bodyPr/>
          <a:lstStyle/>
          <a:p>
            <a:r>
              <a:rPr lang="en-US" dirty="0"/>
              <a:t>Trematode =flukes=sucking worms</a:t>
            </a:r>
          </a:p>
          <a:p>
            <a:r>
              <a:rPr lang="en-US" dirty="0" smtClean="0"/>
              <a:t>It classified into:</a:t>
            </a:r>
          </a:p>
          <a:p>
            <a:r>
              <a:rPr lang="en-US" dirty="0" smtClean="0"/>
              <a:t>1-liver fluke</a:t>
            </a:r>
          </a:p>
          <a:p>
            <a:r>
              <a:rPr lang="en-US" dirty="0" smtClean="0"/>
              <a:t>2-ruminal fluke</a:t>
            </a:r>
          </a:p>
          <a:p>
            <a:r>
              <a:rPr lang="en-US" dirty="0" smtClean="0"/>
              <a:t>3-L.intestine </a:t>
            </a:r>
            <a:r>
              <a:rPr lang="en-US" dirty="0" smtClean="0"/>
              <a:t>fluke</a:t>
            </a:r>
          </a:p>
          <a:p>
            <a:r>
              <a:rPr lang="en-US" dirty="0" smtClean="0"/>
              <a:t>4-intestinal fluke</a:t>
            </a:r>
          </a:p>
          <a:p>
            <a:r>
              <a:rPr lang="en-US" dirty="0" smtClean="0"/>
              <a:t>5-blood fluke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1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931224" cy="71323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of trematode</a:t>
            </a:r>
            <a:endParaRPr lang="en-US" dirty="0"/>
          </a:p>
        </p:txBody>
      </p:sp>
      <p:sp>
        <p:nvSpPr>
          <p:cNvPr id="4" name="شكل بيضاوي 3"/>
          <p:cNvSpPr/>
          <p:nvPr/>
        </p:nvSpPr>
        <p:spPr>
          <a:xfrm>
            <a:off x="3156681" y="3350809"/>
            <a:ext cx="3125509" cy="151216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Trematode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سهم إلى اليمين 4"/>
          <p:cNvSpPr/>
          <p:nvPr/>
        </p:nvSpPr>
        <p:spPr>
          <a:xfrm>
            <a:off x="6245206" y="3867869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3354094" y="1268760"/>
            <a:ext cx="2641887" cy="11521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</a:t>
            </a:r>
          </a:p>
          <a:p>
            <a:pPr algn="ctr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flukes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0" y="3549393"/>
            <a:ext cx="2304256" cy="1213016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l.intestineflukes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1911807" y="5589240"/>
            <a:ext cx="2489747" cy="1008112"/>
          </a:xfrm>
          <a:prstGeom prst="ellipse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flukes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4901507" y="5589240"/>
            <a:ext cx="2484276" cy="1008112"/>
          </a:xfrm>
          <a:prstGeom prst="ellipse">
            <a:avLst/>
          </a:prstGeom>
          <a:solidFill>
            <a:srgbClr val="D60093"/>
          </a:solidFill>
          <a:scene3d>
            <a:camera prst="isometricOffAxis1Righ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Intestinal flukes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948264" y="3562285"/>
            <a:ext cx="2298168" cy="1300692"/>
          </a:xfrm>
          <a:prstGeom prst="ellipse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Ruminal flukes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سهم لأعلى 10"/>
          <p:cNvSpPr/>
          <p:nvPr/>
        </p:nvSpPr>
        <p:spPr>
          <a:xfrm>
            <a:off x="4303789" y="2420888"/>
            <a:ext cx="576064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سهم إلى اليسار 11"/>
          <p:cNvSpPr/>
          <p:nvPr/>
        </p:nvSpPr>
        <p:spPr>
          <a:xfrm>
            <a:off x="2304256" y="3852355"/>
            <a:ext cx="905571" cy="6464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سهم للأسفل 12"/>
          <p:cNvSpPr/>
          <p:nvPr/>
        </p:nvSpPr>
        <p:spPr>
          <a:xfrm rot="20077352">
            <a:off x="5505747" y="4774573"/>
            <a:ext cx="576064" cy="72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سهم للأسفل 13"/>
          <p:cNvSpPr/>
          <p:nvPr/>
        </p:nvSpPr>
        <p:spPr>
          <a:xfrm rot="1699044">
            <a:off x="3491880" y="4855615"/>
            <a:ext cx="576064" cy="726263"/>
          </a:xfrm>
          <a:prstGeom prst="downArrow">
            <a:avLst>
              <a:gd name="adj1" fmla="val 50000"/>
              <a:gd name="adj2" fmla="val 55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9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762872" cy="1399032"/>
          </a:xfrm>
          <a:solidFill>
            <a:srgbClr val="00B050"/>
          </a:solidFill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1-liver flukes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394324"/>
              </p:ext>
            </p:extLst>
          </p:nvPr>
        </p:nvGraphicFramePr>
        <p:xfrm>
          <a:off x="457200" y="1752600"/>
          <a:ext cx="843528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412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194920" cy="1399032"/>
          </a:xfrm>
          <a:solidFill>
            <a:srgbClr val="CC9900"/>
          </a:solidFill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2-Ruminal Flukes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362571"/>
              </p:ext>
            </p:extLst>
          </p:nvPr>
        </p:nvGraphicFramePr>
        <p:xfrm>
          <a:off x="0" y="1484784"/>
          <a:ext cx="8686800" cy="5174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66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698976" cy="139903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 </a:t>
            </a:r>
            <a:r>
              <a:rPr lang="en-US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L.intestine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Fluke</a:t>
            </a:r>
            <a:endParaRPr lang="en-US" dirty="0"/>
          </a:p>
        </p:txBody>
      </p:sp>
      <p:sp>
        <p:nvSpPr>
          <p:cNvPr id="4" name="شكل بيضاوي 3"/>
          <p:cNvSpPr/>
          <p:nvPr/>
        </p:nvSpPr>
        <p:spPr>
          <a:xfrm>
            <a:off x="251520" y="2132856"/>
            <a:ext cx="4104456" cy="1944216"/>
          </a:xfrm>
          <a:prstGeom prst="ellipse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L.Intestine</a:t>
            </a:r>
            <a:r>
              <a:rPr lang="en-US" sz="3200" b="1" dirty="0" smtClean="0">
                <a:solidFill>
                  <a:schemeClr val="tx1"/>
                </a:solidFill>
              </a:rPr>
              <a:t> flukes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5364088" y="4077072"/>
            <a:ext cx="3779912" cy="2304256"/>
          </a:xfrm>
          <a:prstGeom prst="ellipse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Gastrodiscus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Aegyptiacus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سهم منحني إلى اليمين 5"/>
          <p:cNvSpPr/>
          <p:nvPr/>
        </p:nvSpPr>
        <p:spPr>
          <a:xfrm>
            <a:off x="4211960" y="3288049"/>
            <a:ext cx="1152128" cy="1800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79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122912" cy="1399032"/>
          </a:xfrm>
          <a:solidFill>
            <a:srgbClr val="FF6600"/>
          </a:solidFill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4-Intestinal </a:t>
            </a:r>
            <a:r>
              <a:rPr lang="en-US" sz="4400" dirty="0">
                <a:solidFill>
                  <a:schemeClr val="bg1"/>
                </a:solidFill>
              </a:rPr>
              <a:t>Fluke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591493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42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03081"/>
            <a:ext cx="4618856" cy="1399032"/>
          </a:xfrm>
          <a:solidFill>
            <a:srgbClr val="0070C0"/>
          </a:solidFill>
        </p:spPr>
        <p:txBody>
          <a:bodyPr/>
          <a:lstStyle/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5-Blood Fluke</a:t>
            </a:r>
            <a:endParaRPr lang="en-US" dirty="0"/>
          </a:p>
        </p:txBody>
      </p:sp>
      <p:sp>
        <p:nvSpPr>
          <p:cNvPr id="5" name="شكل بيضاوي 4"/>
          <p:cNvSpPr/>
          <p:nvPr/>
        </p:nvSpPr>
        <p:spPr>
          <a:xfrm>
            <a:off x="2627784" y="3212976"/>
            <a:ext cx="3940491" cy="1650001"/>
          </a:xfrm>
          <a:prstGeom prst="ellipse">
            <a:avLst/>
          </a:prstGeom>
          <a:solidFill>
            <a:srgbClr val="FF99CC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</a:rPr>
              <a:t>Blood fluke(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</a:rPr>
              <a:t>schistosoma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</a:rPr>
              <a:t>)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</a:endParaRPr>
          </a:p>
        </p:txBody>
      </p:sp>
      <p:sp>
        <p:nvSpPr>
          <p:cNvPr id="6" name="سهم إلى اليمين 5"/>
          <p:cNvSpPr/>
          <p:nvPr/>
        </p:nvSpPr>
        <p:spPr>
          <a:xfrm>
            <a:off x="6568275" y="3859413"/>
            <a:ext cx="58611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2903491" y="1694772"/>
            <a:ext cx="3652459" cy="93610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S.haematobium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-180528" y="3643389"/>
            <a:ext cx="2376264" cy="920436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S.mansoni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1246076" y="5733256"/>
            <a:ext cx="3321370" cy="100811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S.intercalatum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4860032" y="5848311"/>
            <a:ext cx="3222104" cy="100811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S.japonicum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7020272" y="3643389"/>
            <a:ext cx="2123728" cy="100811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S.bovis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سهم لأعلى 11"/>
          <p:cNvSpPr/>
          <p:nvPr/>
        </p:nvSpPr>
        <p:spPr>
          <a:xfrm>
            <a:off x="4283968" y="2636912"/>
            <a:ext cx="576064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سهم إلى اليسار 12"/>
          <p:cNvSpPr/>
          <p:nvPr/>
        </p:nvSpPr>
        <p:spPr>
          <a:xfrm>
            <a:off x="2051721" y="3917335"/>
            <a:ext cx="576063" cy="6464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سهم للأسفل 13"/>
          <p:cNvSpPr/>
          <p:nvPr/>
        </p:nvSpPr>
        <p:spPr>
          <a:xfrm>
            <a:off x="5292080" y="5013176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سهم للأسفل 14"/>
          <p:cNvSpPr/>
          <p:nvPr/>
        </p:nvSpPr>
        <p:spPr>
          <a:xfrm>
            <a:off x="3491880" y="5013176"/>
            <a:ext cx="576064" cy="576064"/>
          </a:xfrm>
          <a:prstGeom prst="downArrow">
            <a:avLst>
              <a:gd name="adj1" fmla="val 50000"/>
              <a:gd name="adj2" fmla="val 55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67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134</Words>
  <Application>Microsoft Office PowerPoint</Application>
  <PresentationFormat>عرض على الشاشة (3:4)‏</PresentationFormat>
  <Paragraphs>58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عرض تقديمي في PowerPoint</vt:lpstr>
      <vt:lpstr>1-Helminthology</vt:lpstr>
      <vt:lpstr>1-Class Trematode(Flukes)</vt:lpstr>
      <vt:lpstr>Classification of trematode</vt:lpstr>
      <vt:lpstr>1-liver flukes</vt:lpstr>
      <vt:lpstr>2-Ruminal Flukes</vt:lpstr>
      <vt:lpstr>3- L.intestine Fluke</vt:lpstr>
      <vt:lpstr>4-Intestinal Fluke</vt:lpstr>
      <vt:lpstr>5-Blood Fluke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nano na</dc:creator>
  <cp:lastModifiedBy>elhelaly</cp:lastModifiedBy>
  <cp:revision>5</cp:revision>
  <dcterms:created xsi:type="dcterms:W3CDTF">2018-09-19T15:53:15Z</dcterms:created>
  <dcterms:modified xsi:type="dcterms:W3CDTF">2018-09-19T16:21:40Z</dcterms:modified>
</cp:coreProperties>
</file>